
<file path=[Content_Types].xml><?xml version="1.0" encoding="utf-8"?>
<Types xmlns="http://schemas.openxmlformats.org/package/2006/content-types">
  <Default Extension="png" ContentType="image/png"/>
  <Default Extension="webp" ContentType="image/web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6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ebp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Saugus elgesys kieme-darželyje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Parengė visuomenės sveikatos priežiūros s</a:t>
            </a:r>
            <a:r>
              <a:rPr lang="en-US" dirty="0"/>
              <a:t>p</a:t>
            </a:r>
            <a:r>
              <a:rPr lang="lt-LT" dirty="0"/>
              <a:t>ecialistė </a:t>
            </a:r>
          </a:p>
        </p:txBody>
      </p:sp>
    </p:spTree>
    <p:extLst>
      <p:ext uri="{BB962C8B-B14F-4D97-AF65-F5344CB8AC3E}">
        <p14:creationId xmlns:p14="http://schemas.microsoft.com/office/powerpoint/2010/main" val="1588025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r>
              <a:rPr lang="lt-LT" sz="2400" dirty="0" smtClean="0"/>
              <a:t>Visi </a:t>
            </a:r>
            <a:r>
              <a:rPr lang="lt-LT" sz="2400" dirty="0"/>
              <a:t>norime matyti  sveikus, laimingus, saugius vaikus. </a:t>
            </a:r>
          </a:p>
          <a:p>
            <a:pPr marL="0" indent="0">
              <a:buNone/>
            </a:pPr>
            <a:r>
              <a:rPr lang="lt-LT" sz="2400" dirty="0"/>
              <a:t>Tačiau dažnai vaikų tyko pavojai supančioje </a:t>
            </a:r>
            <a:r>
              <a:rPr lang="lt-LT" sz="2400" dirty="0" smtClean="0"/>
              <a:t>aplinkoje - </a:t>
            </a:r>
            <a:r>
              <a:rPr lang="lt-LT" sz="2400" dirty="0"/>
              <a:t>kieme, darželyje.</a:t>
            </a:r>
          </a:p>
          <a:p>
            <a:pPr marL="0" indent="0">
              <a:buNone/>
            </a:pPr>
            <a:r>
              <a:rPr lang="lt-LT" sz="2400" dirty="0"/>
              <a:t>Kartais net patys vaikai sukeliate pavojų, netgi to neįtardami.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87" y="274815"/>
            <a:ext cx="3819036" cy="209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Lauke-darželyje tai </a:t>
            </a:r>
            <a:r>
              <a:rPr lang="en-US" dirty="0"/>
              <a:t>p</a:t>
            </a:r>
            <a:r>
              <a:rPr lang="lt-LT" dirty="0"/>
              <a:t>at tyko pavojai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576505"/>
          </a:xfrm>
        </p:spPr>
        <p:txBody>
          <a:bodyPr/>
          <a:lstStyle/>
          <a:p>
            <a:r>
              <a:rPr lang="lt-LT" sz="2400" dirty="0"/>
              <a:t>Nežaisk su </a:t>
            </a:r>
            <a:r>
              <a:rPr lang="lt-LT" sz="2400" dirty="0" smtClean="0"/>
              <a:t>daiktais, </a:t>
            </a:r>
            <a:r>
              <a:rPr lang="lt-LT" sz="2400" dirty="0"/>
              <a:t>su kuriais gali susižeisti</a:t>
            </a:r>
          </a:p>
          <a:p>
            <a:r>
              <a:rPr lang="lt-LT" sz="2400" dirty="0" smtClean="0"/>
              <a:t> nedėk Smėlio</a:t>
            </a:r>
            <a:r>
              <a:rPr lang="lt-LT" sz="2400" dirty="0"/>
              <a:t>, akmenukų į </a:t>
            </a:r>
            <a:r>
              <a:rPr lang="lt-LT" sz="2400" dirty="0" smtClean="0"/>
              <a:t>burną</a:t>
            </a:r>
            <a:endParaRPr lang="lt-LT" sz="2400" dirty="0"/>
          </a:p>
          <a:p>
            <a:r>
              <a:rPr lang="lt-LT" sz="2400" dirty="0" smtClean="0"/>
              <a:t>Nepilk Draugui </a:t>
            </a:r>
            <a:r>
              <a:rPr lang="lt-LT" sz="2400" dirty="0"/>
              <a:t>į akis smėlio, žemių </a:t>
            </a:r>
            <a:endParaRPr lang="lt-LT" sz="2400" dirty="0" smtClean="0"/>
          </a:p>
          <a:p>
            <a:r>
              <a:rPr lang="lt-LT" sz="2400" dirty="0" err="1" smtClean="0"/>
              <a:t>NeStumdyk</a:t>
            </a:r>
            <a:r>
              <a:rPr lang="lt-LT" sz="2400" dirty="0" smtClean="0"/>
              <a:t> draugo </a:t>
            </a:r>
            <a:endParaRPr lang="lt-LT" sz="2400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F46326-972A-D495-4F34-3A582AC86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0" y="4155344"/>
            <a:ext cx="2047875" cy="2047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329A1-2CC1-A7CF-2A89-DAF128335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3038475"/>
            <a:ext cx="235706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8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0C701-4396-6D3F-2155-A43FBE6D10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490908"/>
          </a:xfrm>
        </p:spPr>
        <p:txBody>
          <a:bodyPr/>
          <a:lstStyle/>
          <a:p>
            <a:r>
              <a:rPr lang="lt-LT" sz="2400" dirty="0"/>
              <a:t>Saugiai </a:t>
            </a:r>
            <a:r>
              <a:rPr lang="lt-LT" sz="2400" dirty="0" smtClean="0"/>
              <a:t>elgtis </a:t>
            </a:r>
            <a:r>
              <a:rPr lang="lt-LT" sz="2400" dirty="0"/>
              <a:t>ir žaisti saugiai</a:t>
            </a:r>
          </a:p>
          <a:p>
            <a:r>
              <a:rPr lang="lt-LT" sz="2400" dirty="0"/>
              <a:t>Saugiai važinėtis su transporto priemonėmis ( paspirtukais, mašinytėmis), turėti apsaugas.</a:t>
            </a:r>
          </a:p>
          <a:p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D007A-D308-0447-EB1E-610A47380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1" y="4552952"/>
            <a:ext cx="2047874" cy="2047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C403F6-7FF8-82F6-165A-2C2A82E73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325" y="4500561"/>
            <a:ext cx="220027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Ne visi augalai-draugiški vaikams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49302"/>
          </a:xfrm>
        </p:spPr>
        <p:txBody>
          <a:bodyPr/>
          <a:lstStyle/>
          <a:p>
            <a:r>
              <a:rPr lang="lt-LT" sz="2400" dirty="0"/>
              <a:t>Ne visus augalus-gėles galima liesti ir skinti, nes galima apsinuodyti.</a:t>
            </a:r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84" y="4806169"/>
            <a:ext cx="2438400" cy="18288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50" y="4644244"/>
            <a:ext cx="2857500" cy="21526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743" y="4806169"/>
            <a:ext cx="2593264" cy="194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2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Išvenk traumų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338508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/>
              <a:t>Susitvarkyk lauke žaislus, nes gali parkristi ir </a:t>
            </a:r>
            <a:r>
              <a:rPr lang="lt-LT" sz="2400" dirty="0" smtClean="0"/>
              <a:t>susižeisti</a:t>
            </a:r>
            <a:endParaRPr lang="lt-LT" sz="2400" dirty="0"/>
          </a:p>
          <a:p>
            <a:pPr marL="0" indent="0">
              <a:buNone/>
            </a:pPr>
            <a:r>
              <a:rPr lang="lt-LT" sz="2400" dirty="0"/>
              <a:t>Pavojus </a:t>
            </a:r>
            <a:r>
              <a:rPr lang="lt-LT" sz="2400" dirty="0" smtClean="0"/>
              <a:t>susižeisti, </a:t>
            </a:r>
            <a:r>
              <a:rPr lang="lt-LT" sz="2400" dirty="0"/>
              <a:t>nesaugiai žaidžiant ant supynių ir laipynių</a:t>
            </a: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4" y="4578670"/>
            <a:ext cx="4400998" cy="212693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27" y="4209034"/>
            <a:ext cx="2487606" cy="2325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F66F1-79E9-0496-4A30-04F1758B1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237" y="3816667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8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AC535-01B5-F418-38D8-E6BB5FEFB7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400" dirty="0"/>
              <a:t>Žaisti tik saugiose teritorijose</a:t>
            </a:r>
          </a:p>
          <a:p>
            <a:r>
              <a:rPr lang="lt-LT" sz="2400" dirty="0"/>
              <a:t>Būti </a:t>
            </a:r>
            <a:r>
              <a:rPr lang="lt-LT" sz="2400" dirty="0" smtClean="0"/>
              <a:t>aikštelėse </a:t>
            </a:r>
            <a:r>
              <a:rPr lang="lt-LT" sz="2400" dirty="0"/>
              <a:t>tik su auklėtoja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F861AB-52ED-DE08-FC47-380E8F6B5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175" y="2809875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9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Nelendu prie elektros prietaisų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54" y="2731587"/>
            <a:ext cx="2554788" cy="255478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A9109F-09B8-F0D3-01B5-97CC52CC8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0" y="2865981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24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6F026-0EFB-1247-4347-AD59B28E0B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109908"/>
          </a:xfrm>
        </p:spPr>
        <p:txBody>
          <a:bodyPr>
            <a:normAutofit/>
          </a:bodyPr>
          <a:lstStyle/>
          <a:p>
            <a:r>
              <a:rPr lang="lt-LT" sz="2400" dirty="0"/>
              <a:t>Atpažinti  žaidimams netinkamas oro sąlygas</a:t>
            </a:r>
          </a:p>
          <a:p>
            <a:r>
              <a:rPr lang="lt-LT" sz="2400" dirty="0"/>
              <a:t>Nesaugu kai lauke lyja, griaudžia, žaibuoja, audra.</a:t>
            </a:r>
          </a:p>
          <a:p>
            <a:endParaRPr lang="lt-LT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63766-DBF1-0E2C-BF54-8E75E883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3933825"/>
            <a:ext cx="3619897" cy="21764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18211F-E409-F848-6AF7-7B376D9A5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74" y="3933825"/>
            <a:ext cx="2701308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2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Mūsų saugumas-mūsų rankose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C8E155-7455-428C-3733-8F263134BDC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686175" y="2302049"/>
            <a:ext cx="3571875" cy="3401046"/>
          </a:xfrm>
        </p:spPr>
      </p:pic>
    </p:spTree>
    <p:extLst>
      <p:ext uri="{BB962C8B-B14F-4D97-AF65-F5344CB8AC3E}">
        <p14:creationId xmlns:p14="http://schemas.microsoft.com/office/powerpoint/2010/main" val="2908744352"/>
      </p:ext>
    </p:extLst>
  </p:cSld>
  <p:clrMapOvr>
    <a:masterClrMapping/>
  </p:clrMapOvr>
</p:sld>
</file>

<file path=ppt/theme/theme1.xml><?xml version="1.0" encoding="utf-8"?>
<a:theme xmlns:a="http://schemas.openxmlformats.org/drawingml/2006/main" name="Lašelis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101</TotalTime>
  <Words>159</Words>
  <Application>Microsoft Office PowerPoint</Application>
  <PresentationFormat>Plačiaekranė</PresentationFormat>
  <Paragraphs>25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3" baseType="lpstr">
      <vt:lpstr>Arial</vt:lpstr>
      <vt:lpstr>Tw Cen MT</vt:lpstr>
      <vt:lpstr>Lašelis</vt:lpstr>
      <vt:lpstr>Saugus elgesys kieme-darželyje</vt:lpstr>
      <vt:lpstr>„PowerPoint“ pateiktis</vt:lpstr>
      <vt:lpstr>Lauke-darželyje tai pat tyko pavojai </vt:lpstr>
      <vt:lpstr>„PowerPoint“ pateiktis</vt:lpstr>
      <vt:lpstr>Ne visi augalai-draugiški vaikams</vt:lpstr>
      <vt:lpstr>Išvenk traumų</vt:lpstr>
      <vt:lpstr>„PowerPoint“ pateiktis</vt:lpstr>
      <vt:lpstr>Nelendu prie elektros prietaisų</vt:lpstr>
      <vt:lpstr>„PowerPoint“ pateiktis</vt:lpstr>
      <vt:lpstr>Mūsų saugumas-mūsų rankose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Saugus elgesys kieme-darželyje</dc:title>
  <dc:creator>User</dc:creator>
  <cp:lastModifiedBy>User</cp:lastModifiedBy>
  <cp:revision>20</cp:revision>
  <dcterms:created xsi:type="dcterms:W3CDTF">2022-06-06T11:29:53Z</dcterms:created>
  <dcterms:modified xsi:type="dcterms:W3CDTF">2022-06-08T07:39:31Z</dcterms:modified>
</cp:coreProperties>
</file>